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428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49D9AC-0026-43BA-89EB-AB07183D7997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115E39-BEA2-41EE-9068-DA82B8CEFBC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568D6-B47C-4B6E-A526-AE7DDDD5FA1C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6FA635-2445-4037-BD9E-35383292C3F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FE3E-EA09-4AF6-86DD-A90F1D783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0ADA-1E6C-40D3-9FD8-EA5F39B3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A569-65B2-4E72-9E65-F60B04CD8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5057-40DB-4C92-B6D6-8FBF3E83E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192-0BD7-43C1-A484-554BA2FFA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F681-76CB-4122-ACEC-F9E632345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C6FD-8C00-4F4F-AD1D-B52E2051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1D9D505-0F60-49A6-B97E-3053CB732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1C499-DD93-441B-8854-2EF0EF778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9"/>
          <p:cNvGraphicFramePr>
            <a:graphicFrameLocks noChangeAspect="1"/>
          </p:cNvGraphicFramePr>
          <p:nvPr/>
        </p:nvGraphicFramePr>
        <p:xfrm>
          <a:off x="0" y="3062288"/>
          <a:ext cx="3779838" cy="2673350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0" name="Group 48"/>
          <p:cNvGraphicFramePr>
            <a:graphicFrameLocks noGrp="1"/>
          </p:cNvGraphicFramePr>
          <p:nvPr/>
        </p:nvGraphicFramePr>
        <p:xfrm>
          <a:off x="458788" y="5668963"/>
          <a:ext cx="5940425" cy="3202623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Miškininkų str.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prolongation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0,7898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5810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0"/>
          <p:cNvPicPr>
            <a:picLocks noChangeAspect="1" noChangeArrowheads="1"/>
          </p:cNvPicPr>
          <p:nvPr/>
        </p:nvPicPr>
        <p:blipFill>
          <a:blip r:embed="rId5" cstate="print"/>
          <a:srcRect l="2118" t="11919" r="60371" b="11098"/>
          <a:stretch>
            <a:fillRect/>
          </a:stretch>
        </p:blipFill>
        <p:spPr bwMode="auto">
          <a:xfrm>
            <a:off x="3519488" y="3422650"/>
            <a:ext cx="26543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4329113" y="4367213"/>
            <a:ext cx="360362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9475" y="4367213"/>
            <a:ext cx="0" cy="136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89475" y="4457700"/>
            <a:ext cx="269875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959350" y="4457700"/>
            <a:ext cx="44450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73563" y="4638675"/>
            <a:ext cx="630237" cy="88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29113" y="4413250"/>
            <a:ext cx="44450" cy="31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81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156</cp:revision>
  <dcterms:created xsi:type="dcterms:W3CDTF">2006-08-16T00:00:00Z</dcterms:created>
  <dcterms:modified xsi:type="dcterms:W3CDTF">2015-06-15T10:03:36Z</dcterms:modified>
</cp:coreProperties>
</file>